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65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494"/>
    <a:srgbClr val="235EA9"/>
    <a:srgbClr val="D7D8D6"/>
    <a:srgbClr val="CECFCD"/>
    <a:srgbClr val="272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26" autoAdjust="0"/>
    <p:restoredTop sz="94660"/>
  </p:normalViewPr>
  <p:slideViewPr>
    <p:cSldViewPr snapToGrid="0" snapToObjects="1" showGuides="1">
      <p:cViewPr>
        <p:scale>
          <a:sx n="280" d="100"/>
          <a:sy n="280" d="100"/>
        </p:scale>
        <p:origin x="-1168" y="-80"/>
      </p:cViewPr>
      <p:guideLst>
        <p:guide orient="horz" pos="29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 showGuides="1">
      <p:cViewPr varScale="1">
        <p:scale>
          <a:sx n="101" d="100"/>
          <a:sy n="101" d="100"/>
        </p:scale>
        <p:origin x="-2504" y="-12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1D7CF-5F4D-5148-AB1A-A05EF0B57D46}" type="datetimeFigureOut">
              <a:rPr lang="en-US" smtClean="0"/>
              <a:t>17/07/20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2C7E9-CA6E-C945-826B-68C1FAB0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subhead/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987883"/>
            <a:ext cx="9144000" cy="37271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b" anchorCtr="0"/>
          <a:lstStyle>
            <a:lvl1pPr marL="0" indent="0">
              <a:buNone/>
              <a:defRPr sz="1800"/>
            </a:lvl1pPr>
          </a:lstStyle>
          <a:p>
            <a:r>
              <a:rPr lang="en-GB" dirty="0"/>
              <a:t>Drag picture to placeholder or click icon to add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991862"/>
            <a:ext cx="9144000" cy="37271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b" anchorCtr="0"/>
          <a:lstStyle>
            <a:lvl1pPr marL="0" indent="0">
              <a:buNone/>
              <a:defRPr sz="1800"/>
            </a:lvl1pPr>
          </a:lstStyle>
          <a:p>
            <a:r>
              <a:rPr lang="en-GB" dirty="0"/>
              <a:t>Drag picture to placeholder or click icon to add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349500" y="1644059"/>
            <a:ext cx="4445000" cy="1855384"/>
          </a:xfrm>
          <a:prstGeom prst="rect">
            <a:avLst/>
          </a:prstGeom>
          <a:solidFill>
            <a:schemeClr val="bg1"/>
          </a:solidFill>
        </p:spPr>
        <p:txBody>
          <a:bodyPr lIns="360000" tIns="187200" rIns="360000" bIns="187200" anchor="ctr" anchorCtr="0">
            <a:normAutofit/>
          </a:bodyPr>
          <a:lstStyle>
            <a:lvl1pPr marL="0" indent="0">
              <a:buNone/>
              <a:defRPr sz="48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349500" y="3456905"/>
            <a:ext cx="4445000" cy="747388"/>
          </a:xfrm>
          <a:prstGeom prst="rect">
            <a:avLst/>
          </a:prstGeom>
          <a:solidFill>
            <a:schemeClr val="bg1"/>
          </a:solidFill>
        </p:spPr>
        <p:txBody>
          <a:bodyPr lIns="360000" tIns="187200" rIns="360000" bIns="187200" anchor="ctr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2" name="Picture 1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  <p:pic>
        <p:nvPicPr>
          <p:cNvPr id="12" name="Picture 11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962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39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Multiple images opt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302500" y="1201059"/>
            <a:ext cx="1841500" cy="312964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533900" y="1201738"/>
            <a:ext cx="2540000" cy="20066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201059"/>
            <a:ext cx="3149600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14172" y="1695452"/>
            <a:ext cx="31496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3860800" y="3441700"/>
            <a:ext cx="3213100" cy="17018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614172" y="2014446"/>
            <a:ext cx="2852928" cy="2760754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16" name="Picture 15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09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79075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785834"/>
            <a:ext cx="79075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614172" y="2101792"/>
            <a:ext cx="7907528" cy="2540057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75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79075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785834"/>
            <a:ext cx="79075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614172" y="2101792"/>
            <a:ext cx="7907528" cy="2540057"/>
          </a:xfrm>
          <a:prstGeom prst="rect">
            <a:avLst/>
          </a:prstGeom>
        </p:spPr>
        <p:txBody>
          <a:bodyPr lIns="0" numCol="2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Bullet list two columns</a:t>
            </a:r>
          </a:p>
          <a:p>
            <a:pPr lvl="1"/>
            <a:r>
              <a:rPr lang="en-GB" dirty="0"/>
              <a:t>Click to edit Master Text Styles</a:t>
            </a:r>
          </a:p>
          <a:p>
            <a:pPr lvl="2"/>
            <a:r>
              <a:rPr lang="en-GB" dirty="0"/>
              <a:t>Click to edit</a:t>
            </a:r>
          </a:p>
          <a:p>
            <a:pPr lvl="1"/>
            <a:endParaRPr lang="en-GB" dirty="0"/>
          </a:p>
          <a:p>
            <a:pPr lvl="2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904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22300" y="1201059"/>
            <a:ext cx="79075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785834"/>
            <a:ext cx="79075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614172" y="2101792"/>
            <a:ext cx="7907528" cy="2540057"/>
          </a:xfrm>
          <a:prstGeom prst="rect">
            <a:avLst/>
          </a:prstGeom>
        </p:spPr>
        <p:txBody>
          <a:bodyPr lIns="0" numCol="3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Bullet list three columns</a:t>
            </a:r>
          </a:p>
          <a:p>
            <a:pPr lvl="1"/>
            <a:r>
              <a:rPr lang="en-GB" dirty="0"/>
              <a:t>Click to edit Master Text Styles</a:t>
            </a:r>
          </a:p>
          <a:p>
            <a:pPr lvl="2"/>
            <a:r>
              <a:rPr lang="en-GB" dirty="0"/>
              <a:t>Click to edit</a:t>
            </a:r>
          </a:p>
          <a:p>
            <a:pPr lvl="1"/>
            <a:endParaRPr lang="en-GB" dirty="0"/>
          </a:p>
          <a:p>
            <a:pPr lvl="2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741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36911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785834"/>
            <a:ext cx="36911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614172" y="2101792"/>
            <a:ext cx="3691128" cy="2540057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4741672" y="1201059"/>
            <a:ext cx="36911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741672" y="1785834"/>
            <a:ext cx="36911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21"/>
          </p:nvPr>
        </p:nvSpPr>
        <p:spPr>
          <a:xfrm>
            <a:off x="4741672" y="2101792"/>
            <a:ext cx="3691128" cy="2540057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15" name="Picture 14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576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22300" y="1201059"/>
            <a:ext cx="79075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8" name="Picture 7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3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/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201059"/>
            <a:ext cx="3957828" cy="367574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numCol="1" spcCol="108000" anchor="t" anchorCtr="0">
            <a:normAutofit/>
          </a:bodyPr>
          <a:lstStyle>
            <a:lvl1pPr marL="0" indent="0">
              <a:spcBef>
                <a:spcPts val="300"/>
              </a:spcBef>
              <a:spcAft>
                <a:spcPts val="300"/>
              </a:spcAft>
              <a:buFont typeface="Arial"/>
              <a:buNone/>
              <a:defRPr sz="1300" b="0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3653028" cy="86177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2274930"/>
            <a:ext cx="365302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Subhead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14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/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3653028" cy="86177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72000" y="1201738"/>
            <a:ext cx="4572000" cy="36687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14172" y="2189833"/>
            <a:ext cx="36911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21"/>
          </p:nvPr>
        </p:nvSpPr>
        <p:spPr>
          <a:xfrm>
            <a:off x="614172" y="2505792"/>
            <a:ext cx="3691128" cy="2364658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020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left/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201059"/>
            <a:ext cx="3957828" cy="367574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numCol="1" spcCol="108000" anchor="t" anchorCtr="0">
            <a:normAutofit/>
          </a:bodyPr>
          <a:lstStyle>
            <a:lvl1pPr marL="0" indent="0">
              <a:spcBef>
                <a:spcPts val="300"/>
              </a:spcBef>
              <a:spcAft>
                <a:spcPts val="300"/>
              </a:spcAft>
              <a:buFont typeface="Arial"/>
              <a:buNone/>
              <a:defRPr sz="1300" b="0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3653028" cy="86177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2274930"/>
            <a:ext cx="365302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Subhead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47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subhead/image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991862"/>
            <a:ext cx="4584700" cy="41516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349500" y="1644059"/>
            <a:ext cx="4445000" cy="1855384"/>
          </a:xfrm>
          <a:prstGeom prst="rect">
            <a:avLst/>
          </a:prstGeom>
          <a:solidFill>
            <a:schemeClr val="bg1"/>
          </a:solidFill>
        </p:spPr>
        <p:txBody>
          <a:bodyPr lIns="360000" tIns="187200" rIns="360000" bIns="187200" anchor="ctr" anchorCtr="0">
            <a:normAutofit/>
          </a:bodyPr>
          <a:lstStyle>
            <a:lvl1pPr marL="0" indent="0">
              <a:buNone/>
              <a:defRPr sz="48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349500" y="3456905"/>
            <a:ext cx="4445000" cy="747388"/>
          </a:xfrm>
          <a:prstGeom prst="rect">
            <a:avLst/>
          </a:prstGeom>
          <a:solidFill>
            <a:schemeClr val="bg1"/>
          </a:solidFill>
        </p:spPr>
        <p:txBody>
          <a:bodyPr lIns="360000" tIns="187200" rIns="360000" bIns="187200" anchor="ctr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12" name="Picture 11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01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991862"/>
            <a:ext cx="9144000" cy="41516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349500" y="1644059"/>
            <a:ext cx="4445000" cy="1855384"/>
          </a:xfrm>
          <a:prstGeom prst="rect">
            <a:avLst/>
          </a:prstGeom>
          <a:solidFill>
            <a:schemeClr val="bg1"/>
          </a:solidFill>
        </p:spPr>
        <p:txBody>
          <a:bodyPr lIns="360000" tIns="187200" rIns="360000" bIns="187200" anchor="ctr" anchorCtr="0">
            <a:normAutofit/>
          </a:bodyPr>
          <a:lstStyle>
            <a:lvl1pPr marL="0" indent="0">
              <a:buNone/>
              <a:defRPr sz="48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9" name="Picture 8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9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Title (centred)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016000" y="1828725"/>
            <a:ext cx="3810000" cy="1486052"/>
          </a:xfrm>
          <a:prstGeom prst="rect">
            <a:avLst/>
          </a:prstGeom>
          <a:solidFill>
            <a:schemeClr val="bg1"/>
          </a:solidFill>
        </p:spPr>
        <p:txBody>
          <a:bodyPr wrap="square" lIns="360000" tIns="187200" rIns="360000" bIns="187200" anchor="ctr" anchorCtr="0">
            <a:spAutoFit/>
          </a:bodyPr>
          <a:lstStyle>
            <a:lvl1pPr marL="0" indent="0">
              <a:buNone/>
              <a:defRPr sz="36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143500" y="698348"/>
            <a:ext cx="36322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5143500" y="1014307"/>
            <a:ext cx="3632200" cy="1578036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275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Title (top)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117600" y="698349"/>
            <a:ext cx="3810000" cy="1486052"/>
          </a:xfrm>
          <a:prstGeom prst="rect">
            <a:avLst/>
          </a:prstGeom>
          <a:solidFill>
            <a:schemeClr val="bg1"/>
          </a:solidFill>
        </p:spPr>
        <p:txBody>
          <a:bodyPr wrap="square" lIns="360000" tIns="187200" rIns="360000" bIns="187200" anchor="ctr" anchorCtr="0">
            <a:spAutoFit/>
          </a:bodyPr>
          <a:lstStyle>
            <a:lvl1pPr marL="0" indent="0">
              <a:buNone/>
              <a:defRPr sz="36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143500" y="698348"/>
            <a:ext cx="36322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5143500" y="1014307"/>
            <a:ext cx="3632200" cy="1578036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808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Title (bottom)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117600" y="3149448"/>
            <a:ext cx="3810000" cy="1486052"/>
          </a:xfrm>
          <a:prstGeom prst="rect">
            <a:avLst/>
          </a:prstGeom>
          <a:solidFill>
            <a:schemeClr val="bg1"/>
          </a:solidFill>
        </p:spPr>
        <p:txBody>
          <a:bodyPr wrap="square" lIns="360000" tIns="187200" rIns="360000" bIns="187200" anchor="ctr" anchorCtr="0">
            <a:spAutoFit/>
          </a:bodyPr>
          <a:lstStyle>
            <a:lvl1pPr marL="0" indent="0">
              <a:buNone/>
              <a:defRPr sz="36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143500" y="698348"/>
            <a:ext cx="36322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5143500" y="1014307"/>
            <a:ext cx="3632200" cy="1578036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963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016000" y="696952"/>
            <a:ext cx="3556000" cy="110799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36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2108200"/>
            <a:ext cx="4940300" cy="252571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940300" y="0"/>
            <a:ext cx="3835400" cy="12509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143500" y="2108200"/>
            <a:ext cx="36322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5143500" y="2424159"/>
            <a:ext cx="3632200" cy="1578036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2503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multiple images op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09900" cy="49784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543300" y="1332375"/>
            <a:ext cx="3149600" cy="86177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931025" y="279401"/>
            <a:ext cx="1946275" cy="253507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931025" y="3263900"/>
            <a:ext cx="2212975" cy="17145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3543300" y="2367002"/>
            <a:ext cx="31496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3543300" y="2689164"/>
            <a:ext cx="3149600" cy="1578036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5291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/Multiple images op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201059"/>
            <a:ext cx="3149600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14172" y="1695452"/>
            <a:ext cx="31496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614172" y="2014446"/>
            <a:ext cx="2852928" cy="2760754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445000" y="1201059"/>
            <a:ext cx="4699000" cy="174534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657600" y="3136900"/>
            <a:ext cx="2089150" cy="20066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5956300" y="3136900"/>
            <a:ext cx="2984500" cy="17526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pic>
        <p:nvPicPr>
          <p:cNvPr id="18" name="Picture 17" descr="PHOSP BA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74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856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7" r:id="rId3"/>
    <p:sldLayoutId id="2147483661" r:id="rId4"/>
    <p:sldLayoutId id="2147483672" r:id="rId5"/>
    <p:sldLayoutId id="2147483673" r:id="rId6"/>
    <p:sldLayoutId id="2147483649" r:id="rId7"/>
    <p:sldLayoutId id="2147483666" r:id="rId8"/>
    <p:sldLayoutId id="2147483678" r:id="rId9"/>
    <p:sldLayoutId id="2147483679" r:id="rId10"/>
    <p:sldLayoutId id="2147483671" r:id="rId11"/>
    <p:sldLayoutId id="2147483660" r:id="rId12"/>
    <p:sldLayoutId id="2147483664" r:id="rId13"/>
    <p:sldLayoutId id="2147483674" r:id="rId14"/>
    <p:sldLayoutId id="2147483677" r:id="rId15"/>
    <p:sldLayoutId id="2147483668" r:id="rId16"/>
    <p:sldLayoutId id="2147483670" r:id="rId17"/>
    <p:sldLayoutId id="2147483680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Georgia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Georgia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Georgia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Georgia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Georgi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0" y="997857"/>
            <a:ext cx="9144000" cy="3717126"/>
          </a:xfrm>
        </p:spPr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823" y="358013"/>
            <a:ext cx="2638203" cy="422113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76733" y="1462627"/>
            <a:ext cx="5131731" cy="1855384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1D5494"/>
                </a:solidFill>
              </a:rPr>
              <a:t>PHOSP-COVID</a:t>
            </a:r>
            <a:br>
              <a:rPr lang="en-US" dirty="0" smtClean="0">
                <a:solidFill>
                  <a:srgbClr val="1D5494"/>
                </a:solidFill>
              </a:rPr>
            </a:br>
            <a:r>
              <a:rPr lang="en-US" dirty="0" smtClean="0">
                <a:solidFill>
                  <a:srgbClr val="1D5494"/>
                </a:solidFill>
              </a:rPr>
              <a:t>Presentation Title</a:t>
            </a:r>
            <a:endParaRPr lang="en-US" dirty="0">
              <a:solidFill>
                <a:srgbClr val="1D5494"/>
              </a:solidFill>
            </a:endParaRP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2276734" y="2878177"/>
            <a:ext cx="5131729" cy="747388"/>
          </a:xfrm>
        </p:spPr>
        <p:txBody>
          <a:bodyPr/>
          <a:lstStyle/>
          <a:p>
            <a:r>
              <a:rPr lang="en-US" dirty="0" smtClean="0"/>
              <a:t>Author - Date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9964" y="4760258"/>
            <a:ext cx="9048793" cy="466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10" dirty="0">
                <a:solidFill>
                  <a:srgbClr val="272727"/>
                </a:solidFill>
                <a:latin typeface="Arial"/>
                <a:cs typeface="Arial"/>
              </a:rPr>
              <a:t>PHOSP is led by the University of </a:t>
            </a:r>
            <a:r>
              <a:rPr lang="en-GB" sz="810" dirty="0" smtClean="0">
                <a:solidFill>
                  <a:srgbClr val="272727"/>
                </a:solidFill>
                <a:latin typeface="Arial"/>
                <a:cs typeface="Arial"/>
              </a:rPr>
              <a:t>Leicester </a:t>
            </a:r>
            <a:r>
              <a:rPr lang="en-GB" sz="810" dirty="0">
                <a:solidFill>
                  <a:srgbClr val="272727"/>
                </a:solidFill>
                <a:latin typeface="Arial"/>
                <a:cs typeface="Arial"/>
              </a:rPr>
              <a:t>in partnership with the National Institute for Health Research (NIHR) and Leicester Biomedical Research </a:t>
            </a:r>
            <a:r>
              <a:rPr lang="en-GB" sz="810" dirty="0" smtClean="0">
                <a:solidFill>
                  <a:srgbClr val="272727"/>
                </a:solidFill>
                <a:latin typeface="Arial"/>
                <a:cs typeface="Arial"/>
              </a:rPr>
              <a:t>Centre (a </a:t>
            </a:r>
            <a:r>
              <a:rPr lang="en-GB" sz="810" dirty="0">
                <a:solidFill>
                  <a:srgbClr val="272727"/>
                </a:solidFill>
                <a:latin typeface="Arial"/>
                <a:cs typeface="Arial"/>
              </a:rPr>
              <a:t>partnership between the University of Leicester and the University Hospitals of Leicester NHS Trust). The PHOSP-COVID study will draw on expertise from a consortium of leading researchers and clinicians from across the UK.</a:t>
            </a:r>
          </a:p>
          <a:p>
            <a:pPr algn="ctr"/>
            <a:r>
              <a:rPr lang="en-US" sz="810" dirty="0">
                <a:solidFill>
                  <a:srgbClr val="272727"/>
                </a:solidFill>
                <a:latin typeface="Arial"/>
                <a:cs typeface="Arial"/>
              </a:rPr>
              <a:t> </a:t>
            </a:r>
            <a:endParaRPr lang="en-GB" sz="810" dirty="0">
              <a:solidFill>
                <a:srgbClr val="272727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244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1539889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24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438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841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79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6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22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82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482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28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0" y="993321"/>
            <a:ext cx="9144000" cy="3721662"/>
          </a:xfrm>
        </p:spPr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964" y="4760258"/>
            <a:ext cx="9048793" cy="466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10" dirty="0">
                <a:solidFill>
                  <a:srgbClr val="272727"/>
                </a:solidFill>
                <a:latin typeface="Arial"/>
                <a:cs typeface="Arial"/>
              </a:rPr>
              <a:t>PHOSP is led by the University of </a:t>
            </a:r>
            <a:r>
              <a:rPr lang="en-GB" sz="810" dirty="0" smtClean="0">
                <a:solidFill>
                  <a:srgbClr val="272727"/>
                </a:solidFill>
                <a:latin typeface="Arial"/>
                <a:cs typeface="Arial"/>
              </a:rPr>
              <a:t>Leicester </a:t>
            </a:r>
            <a:r>
              <a:rPr lang="en-GB" sz="810" dirty="0">
                <a:solidFill>
                  <a:srgbClr val="272727"/>
                </a:solidFill>
                <a:latin typeface="Arial"/>
                <a:cs typeface="Arial"/>
              </a:rPr>
              <a:t>in partnership with the National Institute for Health Research (NIHR) and Leicester Biomedical Research </a:t>
            </a:r>
            <a:r>
              <a:rPr lang="en-GB" sz="810" dirty="0" smtClean="0">
                <a:solidFill>
                  <a:srgbClr val="272727"/>
                </a:solidFill>
                <a:latin typeface="Arial"/>
                <a:cs typeface="Arial"/>
              </a:rPr>
              <a:t>Centre (a </a:t>
            </a:r>
            <a:r>
              <a:rPr lang="en-GB" sz="810" dirty="0">
                <a:solidFill>
                  <a:srgbClr val="272727"/>
                </a:solidFill>
                <a:latin typeface="Arial"/>
                <a:cs typeface="Arial"/>
              </a:rPr>
              <a:t>partnership between the University of Leicester and the University Hospitals of Leicester NHS Trust). The PHOSP-COVID study will draw on expertise from a consortium of leading researchers and clinicians from across the UK.</a:t>
            </a:r>
          </a:p>
          <a:p>
            <a:pPr algn="ctr"/>
            <a:r>
              <a:rPr lang="en-US" sz="810" dirty="0">
                <a:solidFill>
                  <a:srgbClr val="272727"/>
                </a:solidFill>
                <a:latin typeface="Arial"/>
                <a:cs typeface="Arial"/>
              </a:rPr>
              <a:t> </a:t>
            </a:r>
            <a:endParaRPr lang="en-GB" sz="810" dirty="0">
              <a:solidFill>
                <a:srgbClr val="272727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9065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669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473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31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881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05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888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97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oL CofC Colour Palette">
      <a:dk1>
        <a:srgbClr val="3C3C3C"/>
      </a:dk1>
      <a:lt1>
        <a:sysClr val="window" lastClr="FFFFFF"/>
      </a:lt1>
      <a:dk2>
        <a:srgbClr val="3C3C3C"/>
      </a:dk2>
      <a:lt2>
        <a:srgbClr val="EEECE1"/>
      </a:lt2>
      <a:accent1>
        <a:srgbClr val="E4042C"/>
      </a:accent1>
      <a:accent2>
        <a:srgbClr val="E37606"/>
      </a:accent2>
      <a:accent3>
        <a:srgbClr val="07A75A"/>
      </a:accent3>
      <a:accent4>
        <a:srgbClr val="0096D2"/>
      </a:accent4>
      <a:accent5>
        <a:srgbClr val="5A4BC2"/>
      </a:accent5>
      <a:accent6>
        <a:srgbClr val="141E46"/>
      </a:accent6>
      <a:hlink>
        <a:srgbClr val="32D2FF"/>
      </a:hlink>
      <a:folHlink>
        <a:srgbClr val="C8C8C8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chemeClr val="bg1"/>
        </a:solidFill>
      </a:spPr>
      <a:bodyPr wrap="square" lIns="216000" tIns="187200" rIns="216000" bIns="187200" rtlCol="0">
        <a:spAutoFit/>
      </a:bodyPr>
      <a:lstStyle>
        <a:defPPr>
          <a:defRPr sz="4400" b="1" i="0" dirty="0" smtClean="0">
            <a:solidFill>
              <a:schemeClr val="accent1"/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29F9906F84F04094CE5CD4728D492D" ma:contentTypeVersion="9" ma:contentTypeDescription="Create a new document." ma:contentTypeScope="" ma:versionID="358cfb61ac7e4b88379ecae796f705f9">
  <xsd:schema xmlns:xsd="http://www.w3.org/2001/XMLSchema" xmlns:xs="http://www.w3.org/2001/XMLSchema" xmlns:p="http://schemas.microsoft.com/office/2006/metadata/properties" xmlns:ns2="67a03111-f570-43e0-9b48-49049b7e86ee" xmlns:ns3="e7a5fc8e-e677-41ca-8019-df913e37547c" targetNamespace="http://schemas.microsoft.com/office/2006/metadata/properties" ma:root="true" ma:fieldsID="bd5f1c34030a70bd13d0076dd78ed125" ns2:_="" ns3:_="">
    <xsd:import namespace="67a03111-f570-43e0-9b48-49049b7e86ee"/>
    <xsd:import namespace="e7a5fc8e-e677-41ca-8019-df913e37547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03111-f570-43e0-9b48-49049b7e86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a5fc8e-e677-41ca-8019-df913e37547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671C8C-95FF-4DFE-AF95-E808D6551F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a03111-f570-43e0-9b48-49049b7e86ee"/>
    <ds:schemaRef ds:uri="e7a5fc8e-e677-41ca-8019-df913e37547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720627-E2E7-4BD1-97FC-5CEDC8C3DC9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0EE4FA5-88FF-4465-B3A1-31EECEFB76A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UoL Powerpoint 16.9 Template</Template>
  <TotalTime>330</TotalTime>
  <Words>136</Words>
  <Application>Microsoft Macintosh PowerPoint</Application>
  <PresentationFormat>On-screen Show (16:9)</PresentationFormat>
  <Paragraphs>6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Leicester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Hoy, Emma L.</dc:creator>
  <cp:lastModifiedBy>Adam King</cp:lastModifiedBy>
  <cp:revision>27</cp:revision>
  <dcterms:created xsi:type="dcterms:W3CDTF">2020-05-05T10:23:40Z</dcterms:created>
  <dcterms:modified xsi:type="dcterms:W3CDTF">2020-07-17T13:53:53Z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0x010100CB29F9906F84F04094CE5CD4728D492D</vt:lpwstr>
  </property>
</Properties>
</file>